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sldIdLst>
    <p:sldId id="280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D258C6-F958-4703-89C5-E7726FAB4FD2}" v="5" dt="2024-06-06T12:57:11.5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1" d="100"/>
          <a:sy n="71" d="100"/>
        </p:scale>
        <p:origin x="41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2.pn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A023E7-9F18-47E6-9BA8-A0BEACBCFE06}" type="datetimeFigureOut">
              <a:rPr lang="fr-CA" smtClean="0"/>
              <a:t>2024-06-06</a:t>
            </a:fld>
            <a:endParaRPr lang="fr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BA8B3-8E6F-4B4A-8AD9-CAD5244EB1E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98631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Utiliser l’exemple du tableau de données des aéroports comme base de données.</a:t>
            </a:r>
          </a:p>
          <a:p>
            <a:r>
              <a:rPr lang="fr-CA" dirty="0"/>
              <a:t>https://developpement-informatique.com/tutoriel/19/langage-sql---guide-complet-pour-les-debutants</a:t>
            </a:r>
          </a:p>
          <a:p>
            <a:r>
              <a:rPr lang="fr-CA"/>
              <a:t>https://www.guru99.com/fr/introduction-to-database-sql.html</a:t>
            </a:r>
          </a:p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91B7D-BF87-A349-B377-62A9B89863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3219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re de la présentati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7226" y="2052400"/>
            <a:ext cx="11292732" cy="1470025"/>
          </a:xfrm>
        </p:spPr>
        <p:txBody>
          <a:bodyPr lIns="0" tIns="0" rIns="0" bIns="0" anchor="t" anchorCtr="0">
            <a:normAutofit/>
          </a:bodyPr>
          <a:lstStyle>
            <a:lvl1pPr algn="l">
              <a:defRPr sz="2667" b="0" i="0" cap="all" baseline="0">
                <a:solidFill>
                  <a:schemeClr val="bg1"/>
                </a:solidFill>
                <a:latin typeface="Metropolis Light" panose="00000400000000000000" pitchFamily="50" charset="0"/>
                <a:cs typeface="Metropolis Light" panose="00000400000000000000" pitchFamily="50" charset="0"/>
              </a:defRPr>
            </a:lvl1pPr>
          </a:lstStyle>
          <a:p>
            <a:pPr algn="ctr">
              <a:defRPr/>
            </a:pPr>
            <a:r>
              <a:rPr lang="fr-CA" sz="3200" i="1" dirty="0">
                <a:solidFill>
                  <a:schemeClr val="bg1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ETE435: </a:t>
            </a:r>
            <a:r>
              <a:rPr lang="fr-CA" sz="3200" i="1" dirty="0" err="1">
                <a:solidFill>
                  <a:schemeClr val="bg1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Géoinformatique</a:t>
            </a:r>
            <a:r>
              <a:rPr lang="fr-CA" sz="3200" i="1" dirty="0">
                <a:solidFill>
                  <a:schemeClr val="bg1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 </a:t>
            </a:r>
            <a:br>
              <a:rPr lang="fr-CA" sz="3200" i="1" dirty="0">
                <a:solidFill>
                  <a:schemeClr val="bg1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</a:br>
            <a:r>
              <a:rPr lang="fr-CA" sz="3200" b="1" dirty="0">
                <a:solidFill>
                  <a:schemeClr val="bg1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Semaine I: Introduction au cours de </a:t>
            </a:r>
            <a:r>
              <a:rPr lang="fr-CA" sz="3200" b="1" dirty="0" err="1">
                <a:solidFill>
                  <a:schemeClr val="bg1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Géoinformatique</a:t>
            </a:r>
            <a:endParaRPr lang="fr-CA" sz="3200" b="1" dirty="0">
              <a:solidFill>
                <a:schemeClr val="bg1"/>
              </a:solidFill>
              <a:latin typeface="Arial Nova" panose="020B0504020202020204" pitchFamily="34" charset="0"/>
              <a:ea typeface="ＭＳ Ｐゴシック" pitchFamily="34" charset="-128"/>
              <a:cs typeface="Calibri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29376" y="536104"/>
            <a:ext cx="8534400" cy="1278121"/>
          </a:xfrm>
        </p:spPr>
        <p:txBody>
          <a:bodyPr lIns="0" tIns="0" bIns="0" anchor="b" anchorCtr="0">
            <a:normAutofit/>
          </a:bodyPr>
          <a:lstStyle>
            <a:lvl1pPr marL="0" indent="0" algn="l">
              <a:spcBef>
                <a:spcPts val="0"/>
              </a:spcBef>
              <a:buNone/>
              <a:defRPr sz="2133" b="0" i="0" kern="1200" baseline="0">
                <a:solidFill>
                  <a:schemeClr val="bg1"/>
                </a:solidFill>
                <a:latin typeface="Metropolis Extra Light" panose="00000300000000000000" pitchFamily="50" charset="0"/>
                <a:cs typeface="Metropolis Extra Light" panose="00000300000000000000" pitchFamily="50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ctr">
              <a:defRPr/>
            </a:pPr>
            <a:r>
              <a:rPr lang="fr-CA" sz="1467" i="1" dirty="0">
                <a:solidFill>
                  <a:schemeClr val="bg1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ETE435: </a:t>
            </a:r>
            <a:r>
              <a:rPr lang="fr-CA" sz="1467" i="1" dirty="0" err="1">
                <a:solidFill>
                  <a:schemeClr val="bg1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Géoinformatique</a:t>
            </a:r>
            <a:r>
              <a:rPr lang="fr-CA" sz="1467" i="1" dirty="0">
                <a:solidFill>
                  <a:schemeClr val="bg1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 </a:t>
            </a:r>
          </a:p>
          <a:p>
            <a:pPr algn="ctr">
              <a:defRPr/>
            </a:pPr>
            <a:r>
              <a:rPr lang="fr-CA" sz="1467" b="1" dirty="0">
                <a:solidFill>
                  <a:schemeClr val="bg1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Semaine I: Introduction au cours de </a:t>
            </a:r>
            <a:r>
              <a:rPr lang="fr-CA" sz="1467" b="1" dirty="0" err="1">
                <a:solidFill>
                  <a:schemeClr val="bg1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Géoinformatique</a:t>
            </a:r>
            <a:endParaRPr lang="fr-CA" sz="1467" b="1" dirty="0">
              <a:solidFill>
                <a:schemeClr val="bg1"/>
              </a:solidFill>
              <a:latin typeface="Arial Nova" panose="020B0504020202020204" pitchFamily="34" charset="0"/>
              <a:ea typeface="ＭＳ Ｐゴシック" pitchFamily="34" charset="-128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084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logo. signature promotionnelle / imag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lg-INRS-innover_vertical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323" y="1521762"/>
            <a:ext cx="2260800" cy="42823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60990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logo / imag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lg-INRS_seul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4187" y="1650100"/>
            <a:ext cx="2260800" cy="3226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5200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logo. signature promotionnelle / imag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lg-INRS-innover_vertical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49" y="1265088"/>
            <a:ext cx="2260800" cy="428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8566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ransition logo. signature promotionnelle / image à insér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  <p:pic>
        <p:nvPicPr>
          <p:cNvPr id="9" name="Picture 8" descr="lg-INRS-innover_vertica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4187" y="1650098"/>
            <a:ext cx="2260800" cy="428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0847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rtitre, titre et conten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55" y="5941052"/>
            <a:ext cx="375932" cy="53649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44377" y="6203932"/>
            <a:ext cx="2844800" cy="365125"/>
          </a:xfrm>
          <a:prstGeom prst="rect">
            <a:avLst/>
          </a:prstGeom>
        </p:spPr>
        <p:txBody>
          <a:bodyPr tIns="0" rIns="0" bIns="0" anchor="ctr" anchorCtr="0"/>
          <a:lstStyle>
            <a:lvl1pPr algn="r">
              <a:defRPr sz="1067" baseline="0">
                <a:solidFill>
                  <a:srgbClr val="181632"/>
                </a:solidFill>
                <a:latin typeface="Arial"/>
              </a:defRPr>
            </a:lvl1pPr>
          </a:lstStyle>
          <a:p>
            <a:fld id="{E9A06A90-B3B5-C149-97F7-5436B6117426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1539502" y="611043"/>
            <a:ext cx="9250581" cy="897883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2400" b="0" i="0" baseline="0">
                <a:solidFill>
                  <a:srgbClr val="2631E7"/>
                </a:solidFill>
                <a:latin typeface="Metropolis Semi Bold"/>
                <a:cs typeface="Metropolis Semi Bold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539502" y="1605089"/>
            <a:ext cx="9250581" cy="882788"/>
          </a:xfrm>
        </p:spPr>
        <p:txBody>
          <a:bodyPr lIns="0" tIns="0" rIns="0" bIns="0" anchor="t">
            <a:normAutofit/>
          </a:bodyPr>
          <a:lstStyle>
            <a:lvl1pPr algn="l">
              <a:spcBef>
                <a:spcPts val="0"/>
              </a:spcBef>
              <a:defRPr sz="3733" b="0" i="0" cap="none" baseline="0">
                <a:solidFill>
                  <a:srgbClr val="14162F"/>
                </a:solidFill>
                <a:latin typeface="Metropolis Light"/>
                <a:cs typeface="Metropolis Light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539501" y="2717155"/>
            <a:ext cx="9251265" cy="2884703"/>
          </a:xfrm>
        </p:spPr>
        <p:txBody>
          <a:bodyPr>
            <a:normAutofit/>
          </a:bodyPr>
          <a:lstStyle>
            <a:lvl1pPr>
              <a:defRPr sz="2133"/>
            </a:lvl1pPr>
            <a:lvl2pPr>
              <a:defRPr sz="2133"/>
            </a:lvl2pPr>
            <a:lvl3pPr>
              <a:defRPr sz="2133"/>
            </a:lvl3pPr>
            <a:lvl4pPr>
              <a:defRPr sz="2133"/>
            </a:lvl4pPr>
            <a:lvl5pPr>
              <a:defRPr sz="2133"/>
            </a:lvl5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  <a:p>
            <a:pPr lvl="1"/>
            <a:r>
              <a:rPr lang="fr-CA" dirty="0"/>
              <a:t>Second </a:t>
            </a:r>
            <a:r>
              <a:rPr lang="fr-CA" dirty="0" err="1"/>
              <a:t>level</a:t>
            </a:r>
            <a:endParaRPr lang="fr-CA" dirty="0"/>
          </a:p>
          <a:p>
            <a:pPr lvl="2"/>
            <a:r>
              <a:rPr lang="fr-CA" dirty="0" err="1"/>
              <a:t>Third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3"/>
            <a:r>
              <a:rPr lang="fr-CA" dirty="0" err="1"/>
              <a:t>Fourth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4"/>
            <a:r>
              <a:rPr lang="fr-CA" dirty="0" err="1"/>
              <a:t>Fifth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4304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55" y="5941052"/>
            <a:ext cx="375932" cy="53649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44377" y="6203932"/>
            <a:ext cx="2844800" cy="365125"/>
          </a:xfrm>
          <a:prstGeom prst="rect">
            <a:avLst/>
          </a:prstGeom>
        </p:spPr>
        <p:txBody>
          <a:bodyPr tIns="0" rIns="0" bIns="0" anchor="ctr" anchorCtr="0"/>
          <a:lstStyle>
            <a:lvl1pPr algn="r">
              <a:defRPr sz="1067" baseline="0">
                <a:solidFill>
                  <a:srgbClr val="181632"/>
                </a:solidFill>
                <a:latin typeface="Arial"/>
              </a:defRPr>
            </a:lvl1pPr>
          </a:lstStyle>
          <a:p>
            <a:fld id="{E9A06A90-B3B5-C149-97F7-5436B6117426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539502" y="1379302"/>
            <a:ext cx="9250581" cy="882788"/>
          </a:xfrm>
        </p:spPr>
        <p:txBody>
          <a:bodyPr lIns="0" tIns="0" rIns="0" bIns="0" anchor="t">
            <a:normAutofit/>
          </a:bodyPr>
          <a:lstStyle>
            <a:lvl1pPr algn="l">
              <a:spcBef>
                <a:spcPts val="0"/>
              </a:spcBef>
              <a:defRPr sz="3733" b="0" i="0" cap="none" baseline="0">
                <a:solidFill>
                  <a:srgbClr val="14162F"/>
                </a:solidFill>
                <a:latin typeface="Metropolis Light"/>
                <a:cs typeface="Metropolis Light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539501" y="2491369"/>
            <a:ext cx="9251265" cy="2884703"/>
          </a:xfrm>
        </p:spPr>
        <p:txBody>
          <a:bodyPr>
            <a:normAutofit/>
          </a:bodyPr>
          <a:lstStyle>
            <a:lvl1pPr>
              <a:defRPr sz="2133"/>
            </a:lvl1pPr>
            <a:lvl2pPr>
              <a:defRPr sz="2133"/>
            </a:lvl2pPr>
            <a:lvl3pPr>
              <a:defRPr sz="2133"/>
            </a:lvl3pPr>
            <a:lvl4pPr>
              <a:defRPr sz="2133"/>
            </a:lvl4pPr>
            <a:lvl5pPr>
              <a:defRPr sz="2133"/>
            </a:lvl5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  <a:p>
            <a:pPr lvl="1"/>
            <a:r>
              <a:rPr lang="fr-CA" dirty="0"/>
              <a:t>Second </a:t>
            </a:r>
            <a:r>
              <a:rPr lang="fr-CA" dirty="0" err="1"/>
              <a:t>level</a:t>
            </a:r>
            <a:endParaRPr lang="fr-CA" dirty="0"/>
          </a:p>
          <a:p>
            <a:pPr lvl="2"/>
            <a:r>
              <a:rPr lang="fr-CA" dirty="0" err="1"/>
              <a:t>Third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3"/>
            <a:r>
              <a:rPr lang="fr-CA" dirty="0" err="1"/>
              <a:t>Fourth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4"/>
            <a:r>
              <a:rPr lang="fr-CA" dirty="0" err="1"/>
              <a:t>Fifth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990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55" y="5941052"/>
            <a:ext cx="375932" cy="53649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44377" y="6203932"/>
            <a:ext cx="2844800" cy="365125"/>
          </a:xfrm>
          <a:prstGeom prst="rect">
            <a:avLst/>
          </a:prstGeom>
        </p:spPr>
        <p:txBody>
          <a:bodyPr tIns="0" rIns="0" bIns="0" anchor="ctr" anchorCtr="0"/>
          <a:lstStyle>
            <a:lvl1pPr algn="r">
              <a:defRPr sz="1067" baseline="0">
                <a:solidFill>
                  <a:srgbClr val="181632"/>
                </a:solidFill>
                <a:latin typeface="Arial"/>
              </a:defRPr>
            </a:lvl1pPr>
          </a:lstStyle>
          <a:p>
            <a:fld id="{41BAFBA7-85AD-A442-B4BD-E58B74BD646F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1539502" y="850443"/>
            <a:ext cx="9250581" cy="4625869"/>
          </a:xfrm>
        </p:spPr>
        <p:txBody>
          <a:bodyPr/>
          <a:lstStyle/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  <a:p>
            <a:pPr lvl="1"/>
            <a:r>
              <a:rPr lang="fr-CA" dirty="0"/>
              <a:t>Second </a:t>
            </a:r>
            <a:r>
              <a:rPr lang="fr-CA" dirty="0" err="1"/>
              <a:t>level</a:t>
            </a:r>
            <a:endParaRPr lang="fr-CA" dirty="0"/>
          </a:p>
          <a:p>
            <a:pPr lvl="2"/>
            <a:r>
              <a:rPr lang="fr-CA" dirty="0" err="1"/>
              <a:t>Third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3"/>
            <a:r>
              <a:rPr lang="fr-CA" dirty="0" err="1"/>
              <a:t>Fourth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4"/>
            <a:r>
              <a:rPr lang="fr-CA" dirty="0" err="1"/>
              <a:t>Fifth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3923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noncé fond bleu">
    <p:bg>
      <p:bgPr>
        <a:solidFill>
          <a:srgbClr val="2631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lg-INRS_seu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55" y="5941051"/>
            <a:ext cx="375932" cy="53650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44377" y="6203932"/>
            <a:ext cx="2844800" cy="365125"/>
          </a:xfrm>
          <a:prstGeom prst="rect">
            <a:avLst/>
          </a:prstGeom>
        </p:spPr>
        <p:txBody>
          <a:bodyPr tIns="0" rIns="0" bIns="0" anchor="ctr" anchorCtr="0"/>
          <a:lstStyle>
            <a:lvl1pPr algn="r">
              <a:defRPr sz="1067" b="0" i="0" baseline="0">
                <a:solidFill>
                  <a:schemeClr val="bg1"/>
                </a:solidFill>
                <a:latin typeface="Metropolis Semi Bold"/>
                <a:cs typeface="Metropolis Semi Bold"/>
              </a:defRPr>
            </a:lvl1pPr>
          </a:lstStyle>
          <a:p>
            <a:fld id="{41BAFBA7-85AD-A442-B4BD-E58B74BD646F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539502" y="850443"/>
            <a:ext cx="9250581" cy="4625869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spcBef>
                <a:spcPts val="0"/>
              </a:spcBef>
              <a:buFontTx/>
              <a:buNone/>
              <a:defRPr sz="3733" b="0" i="0" kern="1200">
                <a:solidFill>
                  <a:schemeClr val="bg1"/>
                </a:solidFill>
                <a:latin typeface="Metropolis Light"/>
                <a:cs typeface="Metropolis Light"/>
              </a:defRPr>
            </a:lvl1pPr>
            <a:lvl2pPr marL="0" indent="0" algn="l">
              <a:spcBef>
                <a:spcPts val="0"/>
              </a:spcBef>
              <a:buFontTx/>
              <a:buNone/>
              <a:defRPr sz="3733" b="0" i="0" kern="1200">
                <a:solidFill>
                  <a:schemeClr val="bg1"/>
                </a:solidFill>
                <a:latin typeface="Metropolis Light"/>
                <a:cs typeface="Metropolis Light"/>
              </a:defRPr>
            </a:lvl2pPr>
            <a:lvl3pPr marL="0" indent="0" algn="l">
              <a:spcBef>
                <a:spcPts val="0"/>
              </a:spcBef>
              <a:buFontTx/>
              <a:buNone/>
              <a:defRPr sz="3733" b="0" i="0" kern="1200">
                <a:solidFill>
                  <a:schemeClr val="bg1"/>
                </a:solidFill>
                <a:latin typeface="Metropolis Light"/>
                <a:cs typeface="Metropolis Light"/>
              </a:defRPr>
            </a:lvl3pPr>
            <a:lvl4pPr marL="0" indent="0" algn="l">
              <a:spcBef>
                <a:spcPts val="0"/>
              </a:spcBef>
              <a:buFontTx/>
              <a:buNone/>
              <a:defRPr sz="3733" b="0" i="0" kern="1200">
                <a:solidFill>
                  <a:schemeClr val="bg1"/>
                </a:solidFill>
                <a:latin typeface="Metropolis Light"/>
                <a:cs typeface="Metropolis Light"/>
              </a:defRPr>
            </a:lvl4pPr>
            <a:lvl5pPr marL="0" indent="0" algn="l">
              <a:spcBef>
                <a:spcPts val="0"/>
              </a:spcBef>
              <a:buFontTx/>
              <a:buNone/>
              <a:defRPr sz="3733" b="0" i="0" kern="1200">
                <a:solidFill>
                  <a:schemeClr val="bg1"/>
                </a:solidFill>
                <a:latin typeface="Metropolis Light"/>
                <a:cs typeface="Metropolis Light"/>
              </a:defRPr>
            </a:lvl5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  <a:p>
            <a:pPr lvl="1"/>
            <a:r>
              <a:rPr lang="fr-CA" dirty="0"/>
              <a:t>Second </a:t>
            </a:r>
            <a:r>
              <a:rPr lang="fr-CA" dirty="0" err="1"/>
              <a:t>level</a:t>
            </a:r>
            <a:endParaRPr lang="fr-CA" dirty="0"/>
          </a:p>
          <a:p>
            <a:pPr lvl="2"/>
            <a:r>
              <a:rPr lang="fr-CA" dirty="0" err="1"/>
              <a:t>Third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3"/>
            <a:r>
              <a:rPr lang="fr-CA" dirty="0" err="1"/>
              <a:t>Fourth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4"/>
            <a:r>
              <a:rPr lang="fr-CA" dirty="0" err="1"/>
              <a:t>Fifth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1655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noncé fond blanc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55" y="5941052"/>
            <a:ext cx="375932" cy="53649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44377" y="6203932"/>
            <a:ext cx="2844800" cy="365125"/>
          </a:xfrm>
          <a:prstGeom prst="rect">
            <a:avLst/>
          </a:prstGeom>
        </p:spPr>
        <p:txBody>
          <a:bodyPr tIns="0" rIns="0" bIns="0" anchor="ctr" anchorCtr="0"/>
          <a:lstStyle>
            <a:lvl1pPr algn="r">
              <a:defRPr sz="1067" baseline="0">
                <a:solidFill>
                  <a:srgbClr val="181632"/>
                </a:solidFill>
                <a:latin typeface="Arial"/>
              </a:defRPr>
            </a:lvl1pPr>
          </a:lstStyle>
          <a:p>
            <a:fld id="{41BAFBA7-85AD-A442-B4BD-E58B74BD646F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539502" y="850443"/>
            <a:ext cx="9250581" cy="4625869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spcBef>
                <a:spcPts val="0"/>
              </a:spcBef>
              <a:buFontTx/>
              <a:buNone/>
              <a:defRPr sz="3733" b="0" i="0" kern="1200">
                <a:solidFill>
                  <a:srgbClr val="14162F"/>
                </a:solidFill>
                <a:latin typeface="Metropolis Light"/>
                <a:cs typeface="Metropolis Light"/>
              </a:defRPr>
            </a:lvl1pPr>
            <a:lvl2pPr marL="0" indent="0" algn="l">
              <a:spcBef>
                <a:spcPts val="0"/>
              </a:spcBef>
              <a:buFontTx/>
              <a:buNone/>
              <a:defRPr sz="3733" b="0" i="0" kern="1200">
                <a:solidFill>
                  <a:srgbClr val="14162F"/>
                </a:solidFill>
                <a:latin typeface="Metropolis Light"/>
                <a:cs typeface="Metropolis Light"/>
              </a:defRPr>
            </a:lvl2pPr>
            <a:lvl3pPr marL="0" indent="0" algn="l">
              <a:spcBef>
                <a:spcPts val="0"/>
              </a:spcBef>
              <a:buFontTx/>
              <a:buNone/>
              <a:defRPr sz="3733" b="0" i="0" kern="1200">
                <a:solidFill>
                  <a:srgbClr val="14162F"/>
                </a:solidFill>
                <a:latin typeface="Metropolis Light"/>
                <a:cs typeface="Metropolis Light"/>
              </a:defRPr>
            </a:lvl3pPr>
            <a:lvl4pPr marL="0" indent="0" algn="l">
              <a:spcBef>
                <a:spcPts val="0"/>
              </a:spcBef>
              <a:buFontTx/>
              <a:buNone/>
              <a:defRPr sz="3733" b="0" i="0" kern="1200">
                <a:solidFill>
                  <a:srgbClr val="14162F"/>
                </a:solidFill>
                <a:latin typeface="Metropolis Light"/>
                <a:cs typeface="Metropolis Light"/>
              </a:defRPr>
            </a:lvl4pPr>
            <a:lvl5pPr marL="0" indent="0" algn="l">
              <a:spcBef>
                <a:spcPts val="0"/>
              </a:spcBef>
              <a:buFontTx/>
              <a:buNone/>
              <a:defRPr sz="3733" b="0" i="0" kern="1200">
                <a:solidFill>
                  <a:srgbClr val="14162F"/>
                </a:solidFill>
                <a:latin typeface="Metropolis Light"/>
                <a:cs typeface="Metropolis Light"/>
              </a:defRPr>
            </a:lvl5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  <a:p>
            <a:pPr lvl="1"/>
            <a:r>
              <a:rPr lang="fr-CA" dirty="0"/>
              <a:t>Second </a:t>
            </a:r>
            <a:r>
              <a:rPr lang="fr-CA" dirty="0" err="1"/>
              <a:t>level</a:t>
            </a:r>
            <a:endParaRPr lang="fr-CA" dirty="0"/>
          </a:p>
          <a:p>
            <a:pPr lvl="2"/>
            <a:r>
              <a:rPr lang="fr-CA" dirty="0" err="1"/>
              <a:t>Third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3"/>
            <a:r>
              <a:rPr lang="fr-CA" dirty="0" err="1"/>
              <a:t>Fourth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4"/>
            <a:r>
              <a:rPr lang="fr-CA" dirty="0" err="1"/>
              <a:t>Fifth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4218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rtitre, titre, contenu et image bousso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lg-INRS_seul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55" y="5941051"/>
            <a:ext cx="375932" cy="53650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44377" y="6203932"/>
            <a:ext cx="2844800" cy="365125"/>
          </a:xfrm>
          <a:prstGeom prst="rect">
            <a:avLst/>
          </a:prstGeom>
        </p:spPr>
        <p:txBody>
          <a:bodyPr tIns="0" rIns="0" bIns="0" anchor="ctr" anchorCtr="0"/>
          <a:lstStyle>
            <a:lvl1pPr algn="r">
              <a:defRPr sz="1067" baseline="0">
                <a:solidFill>
                  <a:srgbClr val="181632"/>
                </a:solidFill>
                <a:latin typeface="Arial"/>
              </a:defRPr>
            </a:lvl1pPr>
          </a:lstStyle>
          <a:p>
            <a:fld id="{E9A06A90-B3B5-C149-97F7-5436B6117426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739006" y="2950598"/>
            <a:ext cx="4686519" cy="2847965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spcBef>
                <a:spcPts val="0"/>
              </a:spcBef>
              <a:buFontTx/>
              <a:buNone/>
              <a:defRPr sz="2133" b="0" i="0" kern="1200">
                <a:solidFill>
                  <a:srgbClr val="14162F"/>
                </a:solidFill>
                <a:latin typeface="Metropolis Light"/>
                <a:cs typeface="Metropolis Light"/>
              </a:defRPr>
            </a:lvl1pPr>
            <a:lvl2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2pPr>
            <a:lvl3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3pPr>
            <a:lvl4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4pPr>
            <a:lvl5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5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739006" y="611071"/>
            <a:ext cx="4686519" cy="897883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2400" b="0" i="0" baseline="0">
                <a:solidFill>
                  <a:srgbClr val="2631E7"/>
                </a:solidFill>
                <a:latin typeface="Metropolis Semi Bold"/>
                <a:cs typeface="Metropolis Semi Bold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739006" y="1605117"/>
            <a:ext cx="4686519" cy="882788"/>
          </a:xfrm>
        </p:spPr>
        <p:txBody>
          <a:bodyPr lIns="0" tIns="0" rIns="0" bIns="0" anchor="t">
            <a:normAutofit/>
          </a:bodyPr>
          <a:lstStyle>
            <a:lvl1pPr algn="l">
              <a:spcBef>
                <a:spcPts val="0"/>
              </a:spcBef>
              <a:defRPr sz="3733" b="0" i="0" cap="none" baseline="0">
                <a:solidFill>
                  <a:srgbClr val="14162F"/>
                </a:solidFill>
                <a:latin typeface="Metropolis Light"/>
                <a:cs typeface="Metropolis Light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114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matie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3022" y="1622620"/>
            <a:ext cx="9251949" cy="3886355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FontTx/>
              <a:buNone/>
              <a:tabLst>
                <a:tab pos="8455873" algn="l"/>
              </a:tabLst>
              <a:defRPr sz="1467" b="0" i="0" kern="1200">
                <a:solidFill>
                  <a:srgbClr val="14162F"/>
                </a:solidFill>
                <a:latin typeface="Metropolis Light" panose="00000400000000000000" pitchFamily="50" charset="0"/>
                <a:cs typeface="Metropolis Light" panose="00000400000000000000" pitchFamily="50" charset="0"/>
              </a:defRPr>
            </a:lvl1pPr>
            <a:lvl2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2pPr>
            <a:lvl3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3pPr>
            <a:lvl4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4pPr>
            <a:lvl5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5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	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55" y="5941052"/>
            <a:ext cx="375932" cy="536499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1603021" y="738966"/>
            <a:ext cx="9482667" cy="73866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fr-CA" sz="4800" dirty="0">
                <a:latin typeface="Arial Nova" panose="020B0504020202020204" pitchFamily="34" charset="0"/>
              </a:rPr>
              <a:t>Table des matières</a:t>
            </a:r>
            <a:endParaRPr lang="en-US" sz="3200" b="1" i="0" baseline="0" dirty="0">
              <a:latin typeface="Arial Nova" panose="020B0504020202020204" pitchFamily="34" charset="0"/>
              <a:cs typeface="Metropolis Semi Bold"/>
            </a:endParaRPr>
          </a:p>
        </p:txBody>
      </p:sp>
    </p:spTree>
    <p:extLst>
      <p:ext uri="{BB962C8B-B14F-4D97-AF65-F5344CB8AC3E}">
        <p14:creationId xmlns:p14="http://schemas.microsoft.com/office/powerpoint/2010/main" val="11483646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rtitre, titre et contenu / Image à insérer 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2" y="1"/>
            <a:ext cx="6036661" cy="685799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3884" cy="6851651"/>
          </a:xfrm>
        </p:spPr>
        <p:txBody>
          <a:bodyPr/>
          <a:lstStyle/>
          <a:p>
            <a:endParaRPr lang="en-US"/>
          </a:p>
        </p:txBody>
      </p:sp>
      <p:pic>
        <p:nvPicPr>
          <p:cNvPr id="11" name="Picture 10" descr="lg-INRS_seu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55" y="5941051"/>
            <a:ext cx="375932" cy="53650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44377" y="6203932"/>
            <a:ext cx="2844800" cy="365125"/>
          </a:xfrm>
          <a:prstGeom prst="rect">
            <a:avLst/>
          </a:prstGeom>
        </p:spPr>
        <p:txBody>
          <a:bodyPr tIns="0" rIns="0" bIns="0" anchor="ctr" anchorCtr="0"/>
          <a:lstStyle>
            <a:lvl1pPr algn="r">
              <a:defRPr sz="1067" baseline="0">
                <a:solidFill>
                  <a:srgbClr val="181632"/>
                </a:solidFill>
                <a:latin typeface="Arial"/>
              </a:defRPr>
            </a:lvl1pPr>
          </a:lstStyle>
          <a:p>
            <a:fld id="{E9A06A90-B3B5-C149-97F7-5436B6117426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739006" y="2950598"/>
            <a:ext cx="4686519" cy="2847965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spcBef>
                <a:spcPts val="0"/>
              </a:spcBef>
              <a:buFontTx/>
              <a:buNone/>
              <a:defRPr sz="2133" b="0" i="0" kern="1200">
                <a:solidFill>
                  <a:srgbClr val="14162F"/>
                </a:solidFill>
                <a:latin typeface="Metropolis Light"/>
                <a:cs typeface="Metropolis Light"/>
              </a:defRPr>
            </a:lvl1pPr>
            <a:lvl2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2pPr>
            <a:lvl3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3pPr>
            <a:lvl4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4pPr>
            <a:lvl5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5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739006" y="611071"/>
            <a:ext cx="4686519" cy="897883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2400" b="0" i="0" baseline="0">
                <a:solidFill>
                  <a:srgbClr val="2631E7"/>
                </a:solidFill>
                <a:latin typeface="Metropolis Semi Bold"/>
                <a:cs typeface="Metropolis Semi Bold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739006" y="1605117"/>
            <a:ext cx="4686519" cy="882788"/>
          </a:xfrm>
        </p:spPr>
        <p:txBody>
          <a:bodyPr lIns="0" tIns="0" rIns="0" bIns="0" anchor="t">
            <a:normAutofit/>
          </a:bodyPr>
          <a:lstStyle>
            <a:lvl1pPr algn="l">
              <a:spcBef>
                <a:spcPts val="0"/>
              </a:spcBef>
              <a:defRPr sz="3733" b="0" i="0" cap="none" baseline="0">
                <a:solidFill>
                  <a:srgbClr val="14162F"/>
                </a:solidFill>
                <a:latin typeface="Metropolis Light"/>
                <a:cs typeface="Metropolis Light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2002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densé / Surtitre, titre et conten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55" y="5941052"/>
            <a:ext cx="375932" cy="53649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44377" y="6203932"/>
            <a:ext cx="2844800" cy="365125"/>
          </a:xfrm>
          <a:prstGeom prst="rect">
            <a:avLst/>
          </a:prstGeom>
        </p:spPr>
        <p:txBody>
          <a:bodyPr tIns="0" rIns="0" bIns="0" anchor="ctr" anchorCtr="0"/>
          <a:lstStyle>
            <a:lvl1pPr algn="r">
              <a:defRPr sz="1067" baseline="0">
                <a:solidFill>
                  <a:srgbClr val="181632"/>
                </a:solidFill>
                <a:latin typeface="Arial"/>
              </a:defRPr>
            </a:lvl1pPr>
          </a:lstStyle>
          <a:p>
            <a:fld id="{E9A06A90-B3B5-C149-97F7-5436B6117426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1539502" y="611043"/>
            <a:ext cx="9250581" cy="897883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867" b="0" i="0" baseline="0">
                <a:solidFill>
                  <a:srgbClr val="2631E7"/>
                </a:solidFill>
                <a:latin typeface="Metropolis Semi Bold"/>
                <a:cs typeface="Metropolis Semi Bold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539502" y="1605089"/>
            <a:ext cx="9250581" cy="882788"/>
          </a:xfrm>
        </p:spPr>
        <p:txBody>
          <a:bodyPr lIns="0" tIns="0" rIns="0" bIns="0" anchor="t">
            <a:normAutofit/>
          </a:bodyPr>
          <a:lstStyle>
            <a:lvl1pPr algn="l">
              <a:spcBef>
                <a:spcPts val="0"/>
              </a:spcBef>
              <a:defRPr sz="2667" b="0" i="0" cap="none" baseline="0">
                <a:solidFill>
                  <a:srgbClr val="14162F"/>
                </a:solidFill>
                <a:latin typeface="Metropolis Light"/>
                <a:cs typeface="Metropolis Light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1538818" y="2717157"/>
            <a:ext cx="9251949" cy="2884703"/>
          </a:xfr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467" b="0" i="0" baseline="0">
                <a:solidFill>
                  <a:srgbClr val="14162F"/>
                </a:solidFill>
                <a:latin typeface="Metropolis Light"/>
                <a:cs typeface="Metropolis Light"/>
              </a:defRPr>
            </a:lvl1pPr>
            <a:lvl2pPr marL="743693" indent="-256026">
              <a:spcBef>
                <a:spcPts val="800"/>
              </a:spcBef>
              <a:buFont typeface="Arial"/>
              <a:buChar char="•"/>
              <a:defRPr sz="1467" b="0" i="0" baseline="0">
                <a:solidFill>
                  <a:srgbClr val="14162F"/>
                </a:solidFill>
                <a:latin typeface="Metropolis Light"/>
                <a:cs typeface="Metropolis Light"/>
              </a:defRPr>
            </a:lvl2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  <a:p>
            <a:pPr lvl="1"/>
            <a:r>
              <a:rPr lang="fr-CA" dirty="0"/>
              <a:t>Second </a:t>
            </a:r>
            <a:r>
              <a:rPr lang="fr-CA" dirty="0" err="1"/>
              <a:t>level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7390939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densé / Titre et conten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55" y="5941052"/>
            <a:ext cx="375932" cy="53649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44377" y="6203932"/>
            <a:ext cx="2844800" cy="365125"/>
          </a:xfrm>
          <a:prstGeom prst="rect">
            <a:avLst/>
          </a:prstGeom>
        </p:spPr>
        <p:txBody>
          <a:bodyPr tIns="0" rIns="0" bIns="0" anchor="ctr" anchorCtr="0"/>
          <a:lstStyle>
            <a:lvl1pPr algn="r">
              <a:defRPr sz="1067" baseline="0">
                <a:solidFill>
                  <a:srgbClr val="181632"/>
                </a:solidFill>
                <a:latin typeface="Arial"/>
              </a:defRPr>
            </a:lvl1pPr>
          </a:lstStyle>
          <a:p>
            <a:fld id="{E9A06A90-B3B5-C149-97F7-5436B6117426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539502" y="1379302"/>
            <a:ext cx="9250581" cy="882788"/>
          </a:xfrm>
        </p:spPr>
        <p:txBody>
          <a:bodyPr lIns="0" tIns="0" rIns="0" bIns="0" anchor="t">
            <a:normAutofit/>
          </a:bodyPr>
          <a:lstStyle>
            <a:lvl1pPr algn="l">
              <a:spcBef>
                <a:spcPts val="0"/>
              </a:spcBef>
              <a:defRPr sz="2667" b="0" i="0" cap="none" baseline="0">
                <a:solidFill>
                  <a:srgbClr val="14162F"/>
                </a:solidFill>
                <a:latin typeface="Metropolis Light"/>
                <a:cs typeface="Metropolis Light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1538818" y="2491370"/>
            <a:ext cx="9251949" cy="2884703"/>
          </a:xfr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467" b="0" i="0" baseline="0">
                <a:solidFill>
                  <a:srgbClr val="14162F"/>
                </a:solidFill>
                <a:latin typeface="Metropolis Light"/>
                <a:cs typeface="Metropolis Light"/>
              </a:defRPr>
            </a:lvl1pPr>
            <a:lvl2pPr marL="743693" indent="-256026">
              <a:spcBef>
                <a:spcPts val="800"/>
              </a:spcBef>
              <a:buFont typeface="Arial"/>
              <a:buChar char="•"/>
              <a:defRPr sz="1467" b="0" i="0" baseline="0">
                <a:solidFill>
                  <a:srgbClr val="14162F"/>
                </a:solidFill>
                <a:latin typeface="Metropolis Light"/>
                <a:cs typeface="Metropolis Light"/>
              </a:defRPr>
            </a:lvl2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  <a:p>
            <a:pPr lvl="1"/>
            <a:r>
              <a:rPr lang="fr-CA" dirty="0"/>
              <a:t>Second </a:t>
            </a:r>
            <a:r>
              <a:rPr lang="fr-CA" dirty="0" err="1"/>
              <a:t>level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1874518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 de la présentati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11754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 de la présentation avec adresse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034249" y="5365808"/>
            <a:ext cx="2448375" cy="923665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spcBef>
                <a:spcPts val="0"/>
              </a:spcBef>
              <a:buFontTx/>
              <a:buNone/>
              <a:defRPr sz="933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Metropolis Light"/>
                <a:cs typeface="Metropolis Light"/>
              </a:defRPr>
            </a:lvl1pPr>
            <a:lvl2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2pPr>
            <a:lvl3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3pPr>
            <a:lvl4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4pPr>
            <a:lvl5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5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4"/>
          </p:nvPr>
        </p:nvSpPr>
        <p:spPr>
          <a:xfrm>
            <a:off x="1034249" y="4757494"/>
            <a:ext cx="2448375" cy="536461"/>
          </a:xfrm>
        </p:spPr>
        <p:txBody>
          <a:bodyPr lIns="0" tIns="0" bIns="0" anchor="b" anchorCtr="0">
            <a:normAutofit/>
          </a:bodyPr>
          <a:lstStyle>
            <a:lvl1pPr marL="0" indent="0" algn="l">
              <a:spcBef>
                <a:spcPts val="0"/>
              </a:spcBef>
              <a:buNone/>
              <a:defRPr sz="1067" b="0" i="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etropolis Semi Bold"/>
                <a:cs typeface="Metropolis Semi Bold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subtitle</a:t>
            </a:r>
            <a:r>
              <a:rPr lang="fr-CA" dirty="0"/>
              <a:t> style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4217715" y="5365808"/>
            <a:ext cx="2448375" cy="923665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spcBef>
                <a:spcPts val="0"/>
              </a:spcBef>
              <a:buFontTx/>
              <a:buNone/>
              <a:defRPr sz="933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Metropolis Light"/>
                <a:cs typeface="Metropolis Light"/>
              </a:defRPr>
            </a:lvl1pPr>
            <a:lvl2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2pPr>
            <a:lvl3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3pPr>
            <a:lvl4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4pPr>
            <a:lvl5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5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4217715" y="4757494"/>
            <a:ext cx="2448375" cy="534401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spcBef>
                <a:spcPts val="0"/>
              </a:spcBef>
              <a:buFontTx/>
              <a:buNone/>
              <a:defRPr sz="1067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Metropolis Semi Bold"/>
                <a:cs typeface="Metropolis Semi Bold"/>
              </a:defRPr>
            </a:lvl1pPr>
            <a:lvl2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2pPr>
            <a:lvl3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3pPr>
            <a:lvl4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4pPr>
            <a:lvl5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5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</p:txBody>
      </p:sp>
    </p:spTree>
    <p:extLst>
      <p:ext uri="{BB962C8B-B14F-4D97-AF65-F5344CB8AC3E}">
        <p14:creationId xmlns:p14="http://schemas.microsoft.com/office/powerpoint/2010/main" val="231407294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3734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avec image macro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535762" y="705982"/>
            <a:ext cx="5178943" cy="48176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5762" y="2305062"/>
            <a:ext cx="5178943" cy="3218523"/>
          </a:xfrm>
          <a:solidFill>
            <a:schemeClr val="bg1"/>
          </a:solidFill>
          <a:ln>
            <a:noFill/>
          </a:ln>
        </p:spPr>
        <p:txBody>
          <a:bodyPr wrap="square" lIns="216000" tIns="180000" rIns="216000" bIns="72000" anchor="t" anchorCtr="0">
            <a:normAutofit/>
          </a:bodyPr>
          <a:lstStyle>
            <a:lvl1pPr marL="95998" algn="l">
              <a:spcBef>
                <a:spcPts val="27"/>
              </a:spcBef>
              <a:spcAft>
                <a:spcPts val="27"/>
              </a:spcAft>
              <a:defRPr sz="3200" b="0" i="0" cap="all" baseline="0">
                <a:solidFill>
                  <a:schemeClr val="tx1"/>
                </a:solidFill>
                <a:latin typeface="Metropolis Light"/>
                <a:cs typeface="Metropolis Light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761" y="705981"/>
            <a:ext cx="5178944" cy="1599080"/>
          </a:xfrm>
          <a:solidFill>
            <a:schemeClr val="bg1"/>
          </a:solidFill>
          <a:ln>
            <a:noFill/>
          </a:ln>
        </p:spPr>
        <p:txBody>
          <a:bodyPr wrap="square" lIns="216000" tIns="180000" rIns="216000" bIns="72000" anchor="b" anchorCtr="0">
            <a:normAutofit/>
          </a:bodyPr>
          <a:lstStyle>
            <a:lvl1pPr marL="95998" indent="0" algn="l">
              <a:spcBef>
                <a:spcPts val="27"/>
              </a:spcBef>
              <a:spcAft>
                <a:spcPts val="27"/>
              </a:spcAft>
              <a:buNone/>
              <a:defRPr sz="1200" b="0" i="0" kern="1200" baseline="0">
                <a:solidFill>
                  <a:schemeClr val="tx1"/>
                </a:solidFill>
                <a:latin typeface="Metropolis Light"/>
                <a:cs typeface="Metropolis Ligh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subtitle</a:t>
            </a:r>
            <a:r>
              <a:rPr lang="fr-CA" dirty="0"/>
              <a:t> style</a:t>
            </a:r>
            <a:endParaRPr lang="en-US" dirty="0"/>
          </a:p>
        </p:txBody>
      </p:sp>
      <p:pic>
        <p:nvPicPr>
          <p:cNvPr id="11" name="Picture 10" descr="lg-INRS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7779" y="4689769"/>
            <a:ext cx="2437568" cy="1437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90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avec image macro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535762" y="705982"/>
            <a:ext cx="5178943" cy="48176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5762" y="2305062"/>
            <a:ext cx="5178943" cy="3218523"/>
          </a:xfrm>
          <a:solidFill>
            <a:schemeClr val="bg1"/>
          </a:solidFill>
          <a:ln>
            <a:noFill/>
          </a:ln>
        </p:spPr>
        <p:txBody>
          <a:bodyPr wrap="square" lIns="216000" tIns="180000" rIns="216000" bIns="72000" anchor="t" anchorCtr="0">
            <a:normAutofit/>
          </a:bodyPr>
          <a:lstStyle>
            <a:lvl1pPr marL="95998" algn="l">
              <a:spcBef>
                <a:spcPts val="27"/>
              </a:spcBef>
              <a:spcAft>
                <a:spcPts val="27"/>
              </a:spcAft>
              <a:defRPr sz="3200" b="0" i="0" cap="all" baseline="0">
                <a:solidFill>
                  <a:schemeClr val="tx1"/>
                </a:solidFill>
                <a:latin typeface="Metropolis Light"/>
                <a:cs typeface="Metropolis Light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761" y="705981"/>
            <a:ext cx="5178944" cy="1599080"/>
          </a:xfrm>
          <a:solidFill>
            <a:schemeClr val="bg1"/>
          </a:solidFill>
          <a:ln>
            <a:noFill/>
          </a:ln>
        </p:spPr>
        <p:txBody>
          <a:bodyPr wrap="square" lIns="216000" tIns="180000" rIns="216000" bIns="72000" anchor="b" anchorCtr="0">
            <a:normAutofit/>
          </a:bodyPr>
          <a:lstStyle>
            <a:lvl1pPr marL="95998" indent="0" algn="l">
              <a:spcBef>
                <a:spcPts val="27"/>
              </a:spcBef>
              <a:spcAft>
                <a:spcPts val="27"/>
              </a:spcAft>
              <a:buNone/>
              <a:defRPr sz="1200" b="0" i="0" kern="1200" baseline="0">
                <a:solidFill>
                  <a:schemeClr val="tx1"/>
                </a:solidFill>
                <a:latin typeface="Metropolis Light"/>
                <a:cs typeface="Metropolis Ligh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subtitle</a:t>
            </a:r>
            <a:r>
              <a:rPr lang="fr-CA" dirty="0"/>
              <a:t> style</a:t>
            </a:r>
            <a:endParaRPr lang="en-US" dirty="0"/>
          </a:p>
        </p:txBody>
      </p:sp>
      <p:pic>
        <p:nvPicPr>
          <p:cNvPr id="11" name="Picture 10" descr="lg-INRS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7779" y="4689769"/>
            <a:ext cx="2437568" cy="1437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807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/ image à insér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5762" y="2305062"/>
            <a:ext cx="5178943" cy="3218523"/>
          </a:xfrm>
          <a:solidFill>
            <a:schemeClr val="bg1"/>
          </a:solidFill>
          <a:ln>
            <a:noFill/>
          </a:ln>
        </p:spPr>
        <p:txBody>
          <a:bodyPr wrap="square" lIns="216000" tIns="180000" rIns="216000" bIns="72000" anchor="t" anchorCtr="0">
            <a:normAutofit/>
          </a:bodyPr>
          <a:lstStyle>
            <a:lvl1pPr marL="95998" algn="l">
              <a:spcBef>
                <a:spcPts val="27"/>
              </a:spcBef>
              <a:spcAft>
                <a:spcPts val="27"/>
              </a:spcAft>
              <a:defRPr sz="3200" b="0" i="0" cap="all" baseline="0">
                <a:solidFill>
                  <a:schemeClr val="tx1"/>
                </a:solidFill>
                <a:latin typeface="Metropolis Light" panose="00000400000000000000" pitchFamily="50" charset="0"/>
                <a:cs typeface="Metropolis Light" panose="00000400000000000000" pitchFamily="50" charset="0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761" y="705981"/>
            <a:ext cx="5178945" cy="1599080"/>
          </a:xfrm>
          <a:solidFill>
            <a:schemeClr val="bg1"/>
          </a:solidFill>
          <a:ln>
            <a:noFill/>
          </a:ln>
        </p:spPr>
        <p:txBody>
          <a:bodyPr wrap="square" lIns="216000" tIns="180000" rIns="216000" bIns="72000" anchor="b" anchorCtr="0">
            <a:normAutofit/>
          </a:bodyPr>
          <a:lstStyle>
            <a:lvl1pPr marL="95998" indent="0" algn="l">
              <a:spcBef>
                <a:spcPts val="27"/>
              </a:spcBef>
              <a:spcAft>
                <a:spcPts val="27"/>
              </a:spcAft>
              <a:buNone/>
              <a:defRPr sz="1200" b="0" i="0" kern="1200" baseline="0">
                <a:solidFill>
                  <a:schemeClr val="tx1"/>
                </a:solidFill>
                <a:latin typeface="Metropolis Light" panose="00000400000000000000" pitchFamily="50" charset="0"/>
                <a:cs typeface="Metropolis Light" panose="00000400000000000000" pitchFamily="50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subtitle</a:t>
            </a:r>
            <a:r>
              <a:rPr lang="fr-CA" dirty="0"/>
              <a:t> style</a:t>
            </a:r>
            <a:endParaRPr lang="en-US" dirty="0"/>
          </a:p>
        </p:txBody>
      </p:sp>
      <p:pic>
        <p:nvPicPr>
          <p:cNvPr id="11" name="Picture 10" descr="lg-INRS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7779" y="4689769"/>
            <a:ext cx="2437568" cy="1437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7882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titre noir avec image macro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lg-INRS_seul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325" y="1601145"/>
            <a:ext cx="2263744" cy="32306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38104" y="1450701"/>
            <a:ext cx="4732969" cy="3494428"/>
          </a:xfrm>
        </p:spPr>
        <p:txBody>
          <a:bodyPr lIns="0" tIns="0" rIns="0" bIns="0" anchor="ctr" anchorCtr="0">
            <a:normAutofit/>
          </a:bodyPr>
          <a:lstStyle>
            <a:lvl1pPr algn="l">
              <a:defRPr sz="3200" b="0" i="0" cap="all" baseline="0">
                <a:latin typeface="Metropolis Light"/>
                <a:cs typeface="Metropolis Light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114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titre noir / image à insé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2" y="1"/>
            <a:ext cx="6036661" cy="685799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3884" cy="6851651"/>
          </a:xfrm>
        </p:spPr>
        <p:txBody>
          <a:bodyPr/>
          <a:lstStyle/>
          <a:p>
            <a:endParaRPr lang="en-US"/>
          </a:p>
        </p:txBody>
      </p:sp>
      <p:pic>
        <p:nvPicPr>
          <p:cNvPr id="7" name="Picture 6" descr="lg-INRS_seu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325" y="1601145"/>
            <a:ext cx="2263744" cy="32306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38103" y="1450701"/>
            <a:ext cx="4957661" cy="3494428"/>
          </a:xfrm>
        </p:spPr>
        <p:txBody>
          <a:bodyPr lIns="0" tIns="0" rIns="0" bIns="0" anchor="ctr" anchorCtr="0">
            <a:normAutofit/>
          </a:bodyPr>
          <a:lstStyle>
            <a:lvl1pPr algn="l">
              <a:defRPr sz="3200" b="0" i="0" cap="all" baseline="0">
                <a:latin typeface="Metropolis Light"/>
                <a:cs typeface="Metropolis Light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408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titre blanc / image à insérer">
    <p:bg>
      <p:bgPr>
        <a:solidFill>
          <a:srgbClr val="1416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2" y="1"/>
            <a:ext cx="6036661" cy="685799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3884" cy="6851651"/>
          </a:xfrm>
        </p:spPr>
        <p:txBody>
          <a:bodyPr/>
          <a:lstStyle/>
          <a:p>
            <a:endParaRPr lang="en-US"/>
          </a:p>
        </p:txBody>
      </p:sp>
      <p:pic>
        <p:nvPicPr>
          <p:cNvPr id="7" name="Picture 6" descr="lg-INRS_seu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325" y="1601145"/>
            <a:ext cx="2263744" cy="32306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38103" y="1450701"/>
            <a:ext cx="4957661" cy="3494428"/>
          </a:xfrm>
        </p:spPr>
        <p:txBody>
          <a:bodyPr lIns="0" tIns="0" rIns="0" bIns="0" anchor="ctr" anchorCtr="0">
            <a:normAutofit/>
          </a:bodyPr>
          <a:lstStyle>
            <a:lvl1pPr algn="l">
              <a:defRPr sz="3200" b="0" i="0" cap="all" baseline="0">
                <a:solidFill>
                  <a:schemeClr val="bg1"/>
                </a:solidFill>
                <a:latin typeface="Metropolis Light"/>
                <a:cs typeface="Metropolis Light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265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logo INR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3562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  <a:p>
            <a:pPr lvl="1"/>
            <a:r>
              <a:rPr lang="fr-CA" dirty="0"/>
              <a:t>Second </a:t>
            </a:r>
            <a:r>
              <a:rPr lang="fr-CA" dirty="0" err="1"/>
              <a:t>level</a:t>
            </a:r>
            <a:endParaRPr lang="fr-CA" dirty="0"/>
          </a:p>
          <a:p>
            <a:pPr lvl="2"/>
            <a:r>
              <a:rPr lang="fr-CA" dirty="0" err="1"/>
              <a:t>Third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3"/>
            <a:r>
              <a:rPr lang="fr-CA" dirty="0" err="1"/>
              <a:t>Fourth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4"/>
            <a:r>
              <a:rPr lang="fr-CA" dirty="0" err="1"/>
              <a:t>Fifth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00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</p:sldLayoutIdLst>
  <p:hf hdr="0" ftr="0" dt="0"/>
  <p:txStyles>
    <p:titleStyle>
      <a:lvl1pPr algn="l" defTabSz="609585" rtl="0" eaLnBrk="1" latinLnBrk="0" hangingPunct="1">
        <a:spcBef>
          <a:spcPct val="0"/>
        </a:spcBef>
        <a:buNone/>
        <a:defRPr sz="5333" b="0" i="0" kern="1200">
          <a:solidFill>
            <a:schemeClr val="tx1"/>
          </a:solidFill>
          <a:latin typeface="Metropolis Light"/>
          <a:ea typeface="+mj-ea"/>
          <a:cs typeface="Metropolis Light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b="0" i="0" kern="1200">
          <a:solidFill>
            <a:schemeClr val="tx1"/>
          </a:solidFill>
          <a:latin typeface="Metropolis Light"/>
          <a:ea typeface="+mn-ea"/>
          <a:cs typeface="Metropolis Light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b="0" i="0" kern="1200">
          <a:solidFill>
            <a:schemeClr val="tx1"/>
          </a:solidFill>
          <a:latin typeface="Metropolis Light"/>
          <a:ea typeface="+mn-ea"/>
          <a:cs typeface="Metropolis Light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Metropolis Light"/>
          <a:ea typeface="+mn-ea"/>
          <a:cs typeface="Metropolis Light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b="0" i="0" kern="1200">
          <a:solidFill>
            <a:schemeClr val="tx1"/>
          </a:solidFill>
          <a:latin typeface="Metropolis Light"/>
          <a:ea typeface="+mn-ea"/>
          <a:cs typeface="Metropolis Light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b="0" i="0" kern="1200">
          <a:solidFill>
            <a:schemeClr val="tx1"/>
          </a:solidFill>
          <a:latin typeface="Metropolis Light"/>
          <a:ea typeface="+mn-ea"/>
          <a:cs typeface="Metropolis Light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>
              <a:defRPr/>
            </a:pPr>
            <a:br>
              <a:rPr lang="fr-CA" b="1" dirty="0"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</a:br>
            <a:endParaRPr lang="fr-CA" dirty="0"/>
          </a:p>
        </p:txBody>
      </p:sp>
      <p:sp>
        <p:nvSpPr>
          <p:cNvPr id="4" name="Sous-titre 3"/>
          <p:cNvSpPr>
            <a:spLocks noGrp="1"/>
          </p:cNvSpPr>
          <p:nvPr>
            <p:ph type="subTitle" idx="1"/>
          </p:nvPr>
        </p:nvSpPr>
        <p:spPr>
          <a:xfrm>
            <a:off x="199733" y="608564"/>
            <a:ext cx="11792531" cy="1452283"/>
          </a:xfrm>
        </p:spPr>
        <p:txBody>
          <a:bodyPr>
            <a:normAutofit/>
          </a:bodyPr>
          <a:lstStyle/>
          <a:p>
            <a:pPr algn="ctr"/>
            <a:r>
              <a:rPr lang="fr-CA" sz="4000" b="1" dirty="0"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Agriculture de Précision</a:t>
            </a:r>
          </a:p>
          <a:p>
            <a:pPr algn="ctr"/>
            <a:r>
              <a:rPr lang="fr-CA" sz="4000" b="1" dirty="0"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Création de zones d’aménagement avec Python</a:t>
            </a:r>
            <a:endParaRPr lang="fr-CA" sz="4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FA8959-C622-F2E3-515B-5FD7D302CC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2775937"/>
            <a:ext cx="12192000" cy="2144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defTabSz="609585">
              <a:defRPr/>
            </a:pPr>
            <a:r>
              <a:rPr lang="fr-CA" sz="2667" cap="small" dirty="0">
                <a:solidFill>
                  <a:prstClr val="white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Paul Célicourt, Ph.D.</a:t>
            </a:r>
            <a:endParaRPr lang="fr-CA" sz="2667" i="1" dirty="0">
              <a:solidFill>
                <a:prstClr val="white"/>
              </a:solidFill>
              <a:latin typeface="Arial Nova" panose="020B0504020202020204" pitchFamily="34" charset="0"/>
              <a:ea typeface="ＭＳ Ｐゴシック" pitchFamily="34" charset="-128"/>
              <a:cs typeface="Calibri" pitchFamily="34" charset="0"/>
            </a:endParaRPr>
          </a:p>
          <a:p>
            <a:pPr algn="ctr" defTabSz="609585">
              <a:defRPr/>
            </a:pPr>
            <a:r>
              <a:rPr lang="fr-CA" sz="2667" i="1" dirty="0">
                <a:solidFill>
                  <a:prstClr val="white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Professeur Adjoint</a:t>
            </a:r>
          </a:p>
          <a:p>
            <a:pPr algn="ctr" defTabSz="609585">
              <a:defRPr/>
            </a:pPr>
            <a:r>
              <a:rPr lang="fr-CA" sz="2667" i="1" dirty="0">
                <a:solidFill>
                  <a:prstClr val="white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UMR INRS-UQAR</a:t>
            </a:r>
          </a:p>
          <a:p>
            <a:pPr algn="ctr" defTabSz="609585">
              <a:defRPr/>
            </a:pPr>
            <a:r>
              <a:rPr lang="fr-CA" sz="2667" i="1" dirty="0">
                <a:solidFill>
                  <a:prstClr val="white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Centre Eau Terre Environnement</a:t>
            </a:r>
          </a:p>
          <a:p>
            <a:pPr algn="ctr" defTabSz="609585">
              <a:defRPr/>
            </a:pPr>
            <a:r>
              <a:rPr lang="fr-CA" sz="2667" i="1" dirty="0">
                <a:solidFill>
                  <a:prstClr val="white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Institut National de la Recherche Scientifique</a:t>
            </a:r>
          </a:p>
        </p:txBody>
      </p:sp>
      <p:pic>
        <p:nvPicPr>
          <p:cNvPr id="15" name="Image 14" descr="Une image contenant Graphique, graphisme, Police, capture d’écran&#10;&#10;Description générée automatiquement">
            <a:extLst>
              <a:ext uri="{FF2B5EF4-FFF2-40B4-BE49-F238E27FC236}">
                <a16:creationId xmlns:a16="http://schemas.microsoft.com/office/drawing/2014/main" id="{9E6864F7-C396-58A3-8B1F-02905652AD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1673" y="5423646"/>
            <a:ext cx="2991710" cy="1954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6453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f7b9c13-4581-4e8f-8c1f-776443e2fad4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99EAAFA3A54C4499E61021DF0AAEDEE" ma:contentTypeVersion="16" ma:contentTypeDescription="Crée un document." ma:contentTypeScope="" ma:versionID="adbf0f9749287c912d135a314f6dfad0">
  <xsd:schema xmlns:xsd="http://www.w3.org/2001/XMLSchema" xmlns:xs="http://www.w3.org/2001/XMLSchema" xmlns:p="http://schemas.microsoft.com/office/2006/metadata/properties" xmlns:ns3="0f7b9c13-4581-4e8f-8c1f-776443e2fad4" xmlns:ns4="2facb985-342b-4941-b9e2-8c25ac7a0bd7" targetNamespace="http://schemas.microsoft.com/office/2006/metadata/properties" ma:root="true" ma:fieldsID="3b913c5b6ef9bd01894010447a5c5cfb" ns3:_="" ns4:_="">
    <xsd:import namespace="0f7b9c13-4581-4e8f-8c1f-776443e2fad4"/>
    <xsd:import namespace="2facb985-342b-4941-b9e2-8c25ac7a0bd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3:MediaServiceObjectDetectorVersions" minOccurs="0"/>
                <xsd:element ref="ns3:MediaLengthInSeconds" minOccurs="0"/>
                <xsd:element ref="ns3:MediaServiceLocation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7b9c13-4581-4e8f-8c1f-776443e2fad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8" nillable="true" ma:displayName="_activity" ma:hidden="true" ma:internalName="_activity">
      <xsd:simpleType>
        <xsd:restriction base="dms:Note"/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  <xsd:element name="MediaServiceSystemTags" ma:index="2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acb985-342b-4941-b9e2-8c25ac7a0bd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AB7D946-45E0-4404-858F-FE41ED06D2B4}">
  <ds:schemaRefs>
    <ds:schemaRef ds:uri="0f7b9c13-4581-4e8f-8c1f-776443e2fad4"/>
    <ds:schemaRef ds:uri="2facb985-342b-4941-b9e2-8c25ac7a0bd7"/>
    <ds:schemaRef ds:uri="http://purl.org/dc/elements/1.1/"/>
    <ds:schemaRef ds:uri="http://schemas.microsoft.com/office/2006/documentManagement/types"/>
    <ds:schemaRef ds:uri="http://purl.org/dc/terms/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50488D3-4C02-4710-8EE0-595BEDA08C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f7b9c13-4581-4e8f-8c1f-776443e2fad4"/>
    <ds:schemaRef ds:uri="2facb985-342b-4941-b9e2-8c25ac7a0bd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0428B44-EFCC-4481-A47E-7F565C4A7FC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71</Words>
  <Application>Microsoft Office PowerPoint</Application>
  <PresentationFormat>Grand écran</PresentationFormat>
  <Paragraphs>12</Paragraphs>
  <Slides>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8" baseType="lpstr">
      <vt:lpstr>Arial</vt:lpstr>
      <vt:lpstr>Arial Nova</vt:lpstr>
      <vt:lpstr>Calibri</vt:lpstr>
      <vt:lpstr>Metropolis Extra Light</vt:lpstr>
      <vt:lpstr>Metropolis Light</vt:lpstr>
      <vt:lpstr>Metropolis Semi Bold</vt:lpstr>
      <vt:lpstr>Office Theme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Célicourt, Paul</dc:creator>
  <cp:lastModifiedBy>Célicourt, Paul</cp:lastModifiedBy>
  <cp:revision>2</cp:revision>
  <dcterms:created xsi:type="dcterms:W3CDTF">2024-06-06T12:12:58Z</dcterms:created>
  <dcterms:modified xsi:type="dcterms:W3CDTF">2024-06-06T12:58:31Z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0x010100999EAAFA3A54C4499E61021DF0AAEDEE</vt:lpwstr>
  </property>
</Properties>
</file>

<file path=docProps/thumbnail.jpeg>
</file>